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6"/>
  </p:notesMasterIdLst>
  <p:sldIdLst>
    <p:sldId id="355" r:id="rId2"/>
    <p:sldId id="356" r:id="rId3"/>
    <p:sldId id="358" r:id="rId4"/>
    <p:sldId id="357" r:id="rId5"/>
  </p:sldIdLst>
  <p:sldSz cx="9144000" cy="5143500" type="screen16x9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246E"/>
    <a:srgbClr val="009900"/>
    <a:srgbClr val="006600"/>
    <a:srgbClr val="008000"/>
    <a:srgbClr val="5DFFA6"/>
    <a:srgbClr val="B2C7E0"/>
    <a:srgbClr val="DBE7C3"/>
    <a:srgbClr val="00B8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04" autoAdjust="0"/>
  </p:normalViewPr>
  <p:slideViewPr>
    <p:cSldViewPr>
      <p:cViewPr>
        <p:scale>
          <a:sx n="107" d="100"/>
          <a:sy n="107" d="100"/>
        </p:scale>
        <p:origin x="-306" y="168"/>
      </p:cViewPr>
      <p:guideLst>
        <p:guide orient="horz" pos="2160"/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7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046F2-944B-4F90-BD18-F60E57C1B3F9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7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CA857-7694-4636-8871-A9C2DD9E7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019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9353-59B3-41D4-A1A9-DC36E0CFDD13}" type="datetime1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458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92BE-808A-414F-AD5F-AEE5D3A9CEA8}" type="datetime1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99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358C6-E46C-428F-ABEE-3593A2D07975}" type="datetime1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420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0A5D-9805-43FA-9255-6400C57A3AC5}" type="datetime1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164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74A-4755-4C13-96F3-4FC371D4284E}" type="datetime1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24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3466-641E-44E7-9A05-B89B6B0207ED}" type="datetime1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607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FC2D-38A6-4D8B-8B37-4B7EC6CF721F}" type="datetime1">
              <a:rPr lang="ru-RU" smtClean="0"/>
              <a:t>26.05.2021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464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E3D3D-E080-4E59-8BE3-528D038019C5}" type="datetime1">
              <a:rPr lang="ru-RU" smtClean="0"/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06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0920C-B0CF-4CB3-A3D4-8DD2C3948F8A}" type="datetime1">
              <a:rPr lang="ru-RU" smtClean="0"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0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A621-1EA3-4D43-B93C-E3EAB5876F0E}" type="datetime1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060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71C5-520E-4302-A0B1-440D127E6EE5}" type="datetime1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140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5978"/>
            <a:ext cx="807524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200151"/>
            <a:ext cx="807524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156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67B1-6445-4213-9600-44A6D43D5580}" type="datetime1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10400" y="105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14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468" y="48644"/>
            <a:ext cx="2067638" cy="902055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936498" y="644323"/>
            <a:ext cx="7499175" cy="559275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Заседание женсовета «Ак </a:t>
            </a:r>
            <a:r>
              <a:rPr lang="ru-RU" dirty="0" err="1"/>
              <a:t>калфак</a:t>
            </a:r>
            <a:r>
              <a:rPr lang="ru-RU" dirty="0"/>
              <a:t>»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математика\Desktop\76a1b8c607704800fb1adc104696a736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260007"/>
            <a:ext cx="2780928" cy="370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279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468" y="48644"/>
            <a:ext cx="2067638" cy="902055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36498" y="644323"/>
            <a:ext cx="7499175" cy="559275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День славянской письменности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математика\Desktop\IMG-20210526-WA0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45" y="1333617"/>
            <a:ext cx="3993324" cy="22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19722"/>
            <a:ext cx="4108987" cy="2311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259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468" y="48644"/>
            <a:ext cx="2067638" cy="902055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36498" y="644323"/>
            <a:ext cx="7499175" cy="559275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“</a:t>
            </a:r>
            <a:r>
              <a:rPr lang="ru-RU" dirty="0" err="1"/>
              <a:t>Шушы</a:t>
            </a:r>
            <a:r>
              <a:rPr lang="ru-RU" dirty="0"/>
              <a:t> </a:t>
            </a:r>
            <a:r>
              <a:rPr lang="ru-RU" dirty="0" err="1"/>
              <a:t>яктан</a:t>
            </a:r>
            <a:r>
              <a:rPr lang="ru-RU" dirty="0"/>
              <a:t>, </a:t>
            </a:r>
            <a:r>
              <a:rPr lang="ru-RU" dirty="0" err="1"/>
              <a:t>шушы</a:t>
            </a:r>
            <a:r>
              <a:rPr lang="ru-RU" dirty="0"/>
              <a:t> </a:t>
            </a:r>
            <a:r>
              <a:rPr lang="ru-RU" dirty="0" err="1"/>
              <a:t>туфрактан</a:t>
            </a:r>
            <a:r>
              <a:rPr lang="ru-RU" dirty="0"/>
              <a:t> без”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математика\Desktop\26483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009" y="1779662"/>
            <a:ext cx="3888341" cy="256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557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498" y="644323"/>
            <a:ext cx="7499175" cy="559275"/>
          </a:xfrm>
        </p:spPr>
        <p:txBody>
          <a:bodyPr>
            <a:normAutofit fontScale="90000"/>
          </a:bodyPr>
          <a:lstStyle/>
          <a:p>
            <a:pPr algn="ctr"/>
            <a:r>
              <a:rPr lang="tt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стен нацинальными узорами </a:t>
            </a:r>
            <a: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tt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селе Акбаш, </a:t>
            </a:r>
            <a: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tt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п.г.т.Уруссу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468" y="-24504"/>
            <a:ext cx="2067638" cy="902055"/>
          </a:xfrm>
          <a:prstGeom prst="rect">
            <a:avLst/>
          </a:prstGeom>
        </p:spPr>
      </p:pic>
      <p:pic>
        <p:nvPicPr>
          <p:cNvPr id="1026" name="Picture 2" descr="C:\Users\математика\Desktop\P_20210517_143604_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91630"/>
            <a:ext cx="4558813" cy="2564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006464"/>
      </p:ext>
    </p:extLst>
  </p:cSld>
  <p:clrMapOvr>
    <a:masterClrMapping/>
  </p:clrMapOvr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3072</TotalTime>
  <Words>45</Words>
  <Application>Microsoft Office PowerPoint</Application>
  <PresentationFormat>Экран (16:9)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2_Тема Office</vt:lpstr>
      <vt:lpstr>Заседание женсовета «Ак калфак»</vt:lpstr>
      <vt:lpstr>День славянской письменности</vt:lpstr>
      <vt:lpstr>“Шушы яктан, шушы туфрактан без”</vt:lpstr>
      <vt:lpstr>Оформление стен нацинальными узорами  в селе Акбаш, в п.г.т.Уруссу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Ковалева Валерия Юрьевна</dc:creator>
  <cp:lastModifiedBy>математика</cp:lastModifiedBy>
  <cp:revision>412</cp:revision>
  <cp:lastPrinted>2021-02-01T07:48:05Z</cp:lastPrinted>
  <dcterms:created xsi:type="dcterms:W3CDTF">2015-10-13T08:15:21Z</dcterms:created>
  <dcterms:modified xsi:type="dcterms:W3CDTF">2021-05-26T10:59:38Z</dcterms:modified>
</cp:coreProperties>
</file>